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66" r:id="rId2"/>
    <p:sldId id="268" r:id="rId3"/>
    <p:sldId id="271" r:id="rId4"/>
    <p:sldId id="270" r:id="rId5"/>
    <p:sldId id="267" r:id="rId6"/>
    <p:sldId id="272" r:id="rId7"/>
    <p:sldId id="273" r:id="rId8"/>
    <p:sldId id="274" r:id="rId9"/>
    <p:sldId id="275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08"/>
    <p:restoredTop sz="94670"/>
  </p:normalViewPr>
  <p:slideViewPr>
    <p:cSldViewPr snapToGrid="0" snapToObjects="1">
      <p:cViewPr>
        <p:scale>
          <a:sx n="142" d="100"/>
          <a:sy n="142" d="100"/>
        </p:scale>
        <p:origin x="368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A4680-85DC-8E40-9DA1-F21A1CB07347}" type="datetimeFigureOut">
              <a:rPr lang="en-US" smtClean="0"/>
              <a:t>2/2/21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968EAD-3C7D-AB45-9278-7957E4375E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991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2" t="2170" r="4802"/>
          <a:stretch/>
        </p:blipFill>
        <p:spPr>
          <a:xfrm>
            <a:off x="437980" y="0"/>
            <a:ext cx="4816470" cy="68760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4575577" y="0"/>
            <a:ext cx="678873" cy="58189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stCxn id="3" idx="5"/>
          </p:cNvCxnSpPr>
          <p:nvPr/>
        </p:nvCxnSpPr>
        <p:spPr>
          <a:xfrm>
            <a:off x="5155031" y="496675"/>
            <a:ext cx="1176496" cy="10273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837618" y="1524000"/>
            <a:ext cx="2146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Total number </a:t>
            </a:r>
            <a:r>
              <a:rPr lang="en-US" smtClean="0"/>
              <a:t>of Nucleus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406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041" y="47496"/>
            <a:ext cx="5034486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764506" y="47497"/>
            <a:ext cx="1751986" cy="73825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stCxn id="6" idx="5"/>
          </p:cNvCxnSpPr>
          <p:nvPr/>
        </p:nvCxnSpPr>
        <p:spPr>
          <a:xfrm>
            <a:off x="5981439" y="785748"/>
            <a:ext cx="1176496" cy="10273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516492" y="2071798"/>
            <a:ext cx="21467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 nuclei:</a:t>
            </a:r>
          </a:p>
          <a:p>
            <a:r>
              <a:rPr lang="en-US" dirty="0" smtClean="0"/>
              <a:t>All belong to Parent 1 (Sum of </a:t>
            </a:r>
            <a:r>
              <a:rPr lang="en-US" dirty="0" err="1" smtClean="0"/>
              <a:t>Nuclues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ID: </a:t>
            </a:r>
          </a:p>
          <a:p>
            <a:r>
              <a:rPr lang="en-US" dirty="0" smtClean="0"/>
              <a:t>2</a:t>
            </a:r>
          </a:p>
          <a:p>
            <a:r>
              <a:rPr lang="en-US" dirty="0" smtClean="0"/>
              <a:t>3</a:t>
            </a:r>
          </a:p>
          <a:p>
            <a:r>
              <a:rPr lang="en-US" dirty="0"/>
              <a:t>4</a:t>
            </a:r>
            <a:r>
              <a:rPr lang="en-US" dirty="0" smtClean="0"/>
              <a:t> 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5128591" y="2888974"/>
            <a:ext cx="1484244" cy="32335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6629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495300"/>
            <a:ext cx="6540500" cy="5867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002696" y="2782669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ID: </a:t>
            </a:r>
          </a:p>
          <a:p>
            <a:r>
              <a:rPr lang="en-US" dirty="0"/>
              <a:t>2</a:t>
            </a:r>
          </a:p>
        </p:txBody>
      </p:sp>
      <p:sp>
        <p:nvSpPr>
          <p:cNvPr id="6" name="Rectangle 5"/>
          <p:cNvSpPr/>
          <p:nvPr/>
        </p:nvSpPr>
        <p:spPr>
          <a:xfrm>
            <a:off x="3929270" y="2120060"/>
            <a:ext cx="164989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Nucleus ID</a:t>
            </a:r>
            <a:r>
              <a:rPr lang="en-US" sz="2000" b="1" dirty="0">
                <a:solidFill>
                  <a:srgbClr val="FF0000"/>
                </a:solidFill>
              </a:rPr>
              <a:t>: </a:t>
            </a:r>
            <a:r>
              <a:rPr lang="en-US" sz="2000" b="1" dirty="0" smtClean="0">
                <a:solidFill>
                  <a:srgbClr val="FF0000"/>
                </a:solidFill>
              </a:rPr>
              <a:t>2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676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622300"/>
            <a:ext cx="6502400" cy="5613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583636" y="4028373"/>
            <a:ext cx="164989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Nucleus ID</a:t>
            </a:r>
            <a:r>
              <a:rPr lang="en-US" sz="2000" b="1" dirty="0">
                <a:solidFill>
                  <a:srgbClr val="FF0000"/>
                </a:solidFill>
              </a:rPr>
              <a:t>: 3</a:t>
            </a:r>
          </a:p>
        </p:txBody>
      </p:sp>
    </p:spTree>
    <p:extLst>
      <p:ext uri="{BB962C8B-B14F-4D97-AF65-F5344CB8AC3E}">
        <p14:creationId xmlns:p14="http://schemas.microsoft.com/office/powerpoint/2010/main" val="2070322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685800"/>
            <a:ext cx="6464300" cy="54864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955774" y="4227156"/>
            <a:ext cx="164989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Nucleus ID</a:t>
            </a:r>
            <a:r>
              <a:rPr lang="en-US" sz="2000" b="1" dirty="0">
                <a:solidFill>
                  <a:srgbClr val="FF0000"/>
                </a:solidFill>
              </a:rPr>
              <a:t>: </a:t>
            </a:r>
            <a:r>
              <a:rPr lang="en-US" sz="2000" b="1" dirty="0" smtClean="0">
                <a:solidFill>
                  <a:srgbClr val="FF0000"/>
                </a:solidFill>
              </a:rPr>
              <a:t>4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534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119" y="108064"/>
            <a:ext cx="4843446" cy="6480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850106" y="108064"/>
            <a:ext cx="1751986" cy="73825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5067039" y="846315"/>
            <a:ext cx="1176496" cy="10273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884803" y="1873640"/>
            <a:ext cx="21467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 of red dots:</a:t>
            </a:r>
          </a:p>
          <a:p>
            <a:r>
              <a:rPr lang="en-US" dirty="0" smtClean="0"/>
              <a:t>Each sum has an ID:</a:t>
            </a:r>
          </a:p>
          <a:p>
            <a:r>
              <a:rPr lang="en-US" dirty="0" smtClean="0"/>
              <a:t>ID5: sum of red dots (=1) in nucleus 2 (2: ID of parents) </a:t>
            </a:r>
          </a:p>
          <a:p>
            <a:r>
              <a:rPr lang="en-US" dirty="0" smtClean="0"/>
              <a:t>ID 7: red dots sum (0) in nucleus ID 3</a:t>
            </a:r>
          </a:p>
          <a:p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302177" y="1873640"/>
            <a:ext cx="1439056" cy="43301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641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82" y="0"/>
            <a:ext cx="5764267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459706" y="0"/>
            <a:ext cx="1751986" cy="73825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5676639" y="738251"/>
            <a:ext cx="1176496" cy="10273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494403" y="1765576"/>
            <a:ext cx="21467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Individual dots:</a:t>
            </a:r>
          </a:p>
          <a:p>
            <a:r>
              <a:rPr lang="en-US" dirty="0" smtClean="0"/>
              <a:t>Red dots ID 6 belongs to ID parent 5 (sum of red dots in nucleus number 2) 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911777" y="1765576"/>
            <a:ext cx="1439056" cy="43301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52770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59" y="0"/>
            <a:ext cx="5849471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459706" y="0"/>
            <a:ext cx="1751986" cy="73825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5676639" y="738251"/>
            <a:ext cx="1176496" cy="10273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494403" y="1765576"/>
            <a:ext cx="21467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Sum of green dots:</a:t>
            </a:r>
          </a:p>
          <a:p>
            <a:r>
              <a:rPr lang="en-US" dirty="0" smtClean="0"/>
              <a:t>ID 12: sum of green dots (=4) in nucleus ID number 3; ID of parent ) 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911777" y="1765576"/>
            <a:ext cx="1439056" cy="43301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092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4747" y="0"/>
            <a:ext cx="5803681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971932" y="259505"/>
            <a:ext cx="1751986" cy="150607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5676639" y="738251"/>
            <a:ext cx="1176496" cy="102732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6494403" y="1765576"/>
            <a:ext cx="21467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Individual green dots:</a:t>
            </a:r>
          </a:p>
          <a:p>
            <a:r>
              <a:rPr lang="en-US" dirty="0" smtClean="0"/>
              <a:t>ID 13: green dots belongs to ID parent 12 (sum of red dots in nucleus number 2) 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4911777" y="1765576"/>
            <a:ext cx="1439056" cy="43301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327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</TotalTime>
  <Words>151</Words>
  <Application>Microsoft Macintosh PowerPoint</Application>
  <PresentationFormat>On-screen Show (4:3)</PresentationFormat>
  <Paragraphs>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Yaser Heshmati</dc:creator>
  <cp:lastModifiedBy>Yaser Heshmati</cp:lastModifiedBy>
  <cp:revision>12</cp:revision>
  <dcterms:created xsi:type="dcterms:W3CDTF">2021-02-02T17:02:20Z</dcterms:created>
  <dcterms:modified xsi:type="dcterms:W3CDTF">2021-02-03T04:21:45Z</dcterms:modified>
</cp:coreProperties>
</file>

<file path=docProps/thumbnail.jpeg>
</file>